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chemeClr val="tx1"/>
                </a:solidFill>
              </a:defRPr>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tx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smtClean="0"/>
              <a:t>マスター サブタイトルの書式設定</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8/25/2016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F4E5243-F52A-4D37-9694-EB26C6C31910}" type="datetimeFigureOut">
              <a:rPr lang="en-US" dirty="0"/>
              <a:t>8/25/2016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3A77B6E1-634A-48DC-9E8B-D894023267EF}" type="datetimeFigureOut">
              <a:rPr lang="en-US" dirty="0"/>
              <a:t>8/25/2016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7B2D3E9E-A95C-48F2-B4BF-A71542E0BE9A}" type="datetimeFigureOut">
              <a:rPr lang="en-US" dirty="0"/>
              <a:t>8/25/2016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tx1"/>
                </a:solidFill>
              </a:defRPr>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5586B75A-687E-405C-8A0B-8D00578BA2C3}" type="datetimeFigureOut">
              <a:rPr lang="en-US" dirty="0"/>
              <a:pPr/>
              <a:t>8/25/2016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F12952B5-7A2F-4CC8-B7CE-9234E21C2837}" type="datetimeFigureOut">
              <a:rPr lang="en-US" dirty="0"/>
              <a:t>8/25/2016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accent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CE1DA07A-9201-4B4B-BAF2-015AFA30F520}" type="datetimeFigureOut">
              <a:rPr lang="en-US" dirty="0"/>
              <a:t>8/25/2016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73D7E00A-486F-4252-8B1D-E32645521F49}" type="datetimeFigureOut">
              <a:rPr lang="en-US" dirty="0"/>
              <a:t>8/25/2016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DF5F92-E675-4B36-9A60-69A962A68675}" type="datetimeFigureOut">
              <a:rPr lang="en-US" dirty="0"/>
              <a:t>8/25/2016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ja-JP" altLang="en-US" smtClean="0"/>
              <a:t>マスター テキストの書式設定</a:t>
            </a:r>
          </a:p>
        </p:txBody>
      </p:sp>
      <p:sp>
        <p:nvSpPr>
          <p:cNvPr id="5" name="Date Placeholder 4"/>
          <p:cNvSpPr>
            <a:spLocks noGrp="1"/>
          </p:cNvSpPr>
          <p:nvPr>
            <p:ph type="dt" sz="half" idx="10"/>
          </p:nvPr>
        </p:nvSpPr>
        <p:spPr/>
        <p:txBody>
          <a:bodyPr/>
          <a:lstStyle/>
          <a:p>
            <a:fld id="{AF6E2C9B-5FA2-460D-9BE7-B0812FC2A6FF}" type="datetimeFigureOut">
              <a:rPr lang="en-US" dirty="0"/>
              <a:t>8/25/2016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chemeClr val="tx1"/>
                </a:solidFill>
              </a:defRPr>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20000"/>
              <a:lumOff val="80000"/>
            </a:schemeClr>
          </a:solidFill>
        </p:spPr>
        <p:txBody>
          <a:bodyPr anchor="t"/>
          <a:lstStyle>
            <a:lvl1pPr marL="0" indent="0" algn="ctr">
              <a:spcBef>
                <a:spcPts val="800"/>
              </a:spcBef>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9" name="Date Placeholder 8"/>
          <p:cNvSpPr>
            <a:spLocks noGrp="1"/>
          </p:cNvSpPr>
          <p:nvPr>
            <p:ph type="dt" sz="half" idx="10"/>
          </p:nvPr>
        </p:nvSpPr>
        <p:spPr/>
        <p:txBody>
          <a:bodyPr/>
          <a:lstStyle/>
          <a:p>
            <a:fld id="{5586B75A-687E-405C-8A0B-8D00578BA2C3}" type="datetimeFigureOut">
              <a:rPr lang="en-US" dirty="0"/>
              <a:pPr/>
              <a:t>8/25/2016</a:t>
            </a:fld>
            <a:endParaRPr lang="en-US" dirty="0"/>
          </a:p>
        </p:txBody>
      </p:sp>
      <p:sp>
        <p:nvSpPr>
          <p:cNvPr id="10" name="Footer Placeholder 9"/>
          <p:cNvSpPr>
            <a:spLocks noGrp="1"/>
          </p:cNvSpPr>
          <p:nvPr>
            <p:ph type="ftr" sz="quarter" idx="11"/>
          </p:nvPr>
        </p:nvSpPr>
        <p:spPr/>
        <p:txBody>
          <a:bodyPr/>
          <a:lstStyle/>
          <a:p>
            <a:endParaRPr lang="en-US" dirty="0"/>
          </a:p>
        </p:txBody>
      </p:sp>
      <p:sp>
        <p:nvSpPr>
          <p:cNvPr id="11" name="Slide Number Placeholder 10"/>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5586B75A-687E-405C-8A0B-8D00578BA2C3}" type="datetimeFigureOut">
              <a:rPr lang="en-US" dirty="0"/>
              <a:pPr/>
              <a:t>8/25/2016</a:t>
            </a:fld>
            <a:endParaRPr lang="en-US" dirty="0"/>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US" dirty="0"/>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tx1">
                    <a:alpha val="20000"/>
                  </a:schemeClr>
                </a:solidFill>
                <a:latin typeface="+mj-lt"/>
              </a:defRPr>
            </a:lvl1pPr>
          </a:lstStyle>
          <a:p>
            <a:fld id="{4FAB73BC-B049-4115-A692-8D63A059BFB8}"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85000"/>
        </a:lnSpc>
        <a:spcBef>
          <a:spcPct val="0"/>
        </a:spcBef>
        <a:buNone/>
        <a:defRPr kumimoji="1" sz="5400" kern="1200" spc="-12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kumimoji="1" sz="2400" kern="1200">
          <a:solidFill>
            <a:schemeClr val="accent1"/>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kumimoji="1" sz="2400" kern="1200">
          <a:solidFill>
            <a:schemeClr val="tx1">
              <a:lumMod val="75000"/>
              <a:lumOff val="2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kumimoji="1" sz="2000" i="1" kern="1200">
          <a:solidFill>
            <a:schemeClr val="tx1">
              <a:lumMod val="65000"/>
              <a:lumOff val="3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kumimoji="1" sz="1800" kern="1200">
          <a:solidFill>
            <a:schemeClr val="tx1">
              <a:lumMod val="65000"/>
              <a:lumOff val="3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kumimoji="1" sz="1800" kern="1200">
          <a:solidFill>
            <a:schemeClr val="tx1">
              <a:lumMod val="65000"/>
              <a:lumOff val="3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kumimoji="1" sz="1800" kern="1200">
          <a:solidFill>
            <a:schemeClr val="tx1">
              <a:lumMod val="65000"/>
              <a:lumOff val="3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kumimoji="1" sz="1800" kern="1200">
          <a:solidFill>
            <a:schemeClr val="tx1">
              <a:lumMod val="65000"/>
              <a:lumOff val="3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kumimoji="1" sz="1800" kern="1200">
          <a:solidFill>
            <a:schemeClr val="tx1">
              <a:lumMod val="65000"/>
              <a:lumOff val="3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kumimoji="1" sz="18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774191" y="374072"/>
            <a:ext cx="10782300" cy="912476"/>
          </a:xfrm>
        </p:spPr>
        <p:txBody>
          <a:bodyPr/>
          <a:lstStyle/>
          <a:p>
            <a:pPr algn="ctr"/>
            <a:r>
              <a:rPr kumimoji="1" lang="ja-JP" altLang="en-US" sz="4800" dirty="0" smtClean="0">
                <a:solidFill>
                  <a:schemeClr val="accent6">
                    <a:lumMod val="40000"/>
                    <a:lumOff val="60000"/>
                  </a:schemeClr>
                </a:solidFill>
                <a:latin typeface="源柔ゴシックP Bold" panose="020B0602020203020207" pitchFamily="50" charset="-128"/>
                <a:ea typeface="源柔ゴシックP Bold" panose="020B0602020203020207" pitchFamily="50" charset="-128"/>
                <a:cs typeface="源柔ゴシックP Bold" panose="020B0602020203020207" pitchFamily="50" charset="-128"/>
              </a:rPr>
              <a:t>校内偏見解消プロジェクト参加者募集</a:t>
            </a:r>
            <a:endParaRPr kumimoji="1" lang="ja-JP" altLang="en-US" sz="4800" dirty="0">
              <a:solidFill>
                <a:schemeClr val="accent6">
                  <a:lumMod val="40000"/>
                  <a:lumOff val="60000"/>
                </a:schemeClr>
              </a:solidFill>
              <a:latin typeface="源柔ゴシックP Bold" panose="020B0602020203020207" pitchFamily="50" charset="-128"/>
              <a:ea typeface="源柔ゴシックP Bold" panose="020B0602020203020207" pitchFamily="50" charset="-128"/>
              <a:cs typeface="源柔ゴシックP Bold" panose="020B0602020203020207" pitchFamily="50" charset="-128"/>
            </a:endParaRPr>
          </a:p>
        </p:txBody>
      </p:sp>
      <p:sp>
        <p:nvSpPr>
          <p:cNvPr id="3" name="サブタイトル 2"/>
          <p:cNvSpPr>
            <a:spLocks noGrp="1"/>
          </p:cNvSpPr>
          <p:nvPr>
            <p:ph type="subTitle" idx="1"/>
          </p:nvPr>
        </p:nvSpPr>
        <p:spPr>
          <a:xfrm>
            <a:off x="412309" y="1683327"/>
            <a:ext cx="11506063" cy="4613565"/>
          </a:xfrm>
        </p:spPr>
        <p:txBody>
          <a:bodyPr>
            <a:normAutofit/>
          </a:bodyPr>
          <a:lstStyle/>
          <a:p>
            <a:r>
              <a:rPr kumimoji="1" lang="ja-JP" altLang="en-US" dirty="0" smtClean="0"/>
              <a:t>　</a:t>
            </a:r>
            <a:r>
              <a:rPr kumimoji="1" lang="ja-JP" altLang="en-US" dirty="0" smtClean="0">
                <a:latin typeface="源柔ゴシックP Bold" panose="020B0602020203020207" pitchFamily="50" charset="-128"/>
                <a:ea typeface="源柔ゴシックP Bold" panose="020B0602020203020207" pitchFamily="50" charset="-128"/>
                <a:cs typeface="源柔ゴシックP Bold" panose="020B0602020203020207" pitchFamily="50" charset="-128"/>
              </a:rPr>
              <a:t>学校</a:t>
            </a:r>
            <a:r>
              <a:rPr kumimoji="1" lang="ja-JP" altLang="en-US" dirty="0" smtClean="0">
                <a:latin typeface="源柔ゴシックP Bold" panose="020B0602020203020207" pitchFamily="50" charset="-128"/>
                <a:ea typeface="源柔ゴシックP Bold" panose="020B0602020203020207" pitchFamily="50" charset="-128"/>
                <a:cs typeface="源柔ゴシックP Bold" panose="020B0602020203020207" pitchFamily="50" charset="-128"/>
              </a:rPr>
              <a:t>に行けない</a:t>
            </a:r>
            <a:r>
              <a:rPr kumimoji="1" lang="ja-JP" altLang="en-US" dirty="0" smtClean="0">
                <a:latin typeface="源柔ゴシックP Bold" panose="020B0602020203020207" pitchFamily="50" charset="-128"/>
                <a:ea typeface="源柔ゴシックP Bold" panose="020B0602020203020207" pitchFamily="50" charset="-128"/>
                <a:cs typeface="源柔ゴシックP Bold" panose="020B0602020203020207" pitchFamily="50" charset="-128"/>
              </a:rPr>
              <a:t>こと、体型や食事が気になること、気持ちの浮き沈みのこと、人見知りや緊張のこと、など心のつらいことを学校のお友だちに言い出せないまま、ムリをして学校で過ごしていませんか？</a:t>
            </a:r>
            <a:endParaRPr lang="en-US" altLang="ja-JP" sz="1200" dirty="0">
              <a:latin typeface="源柔ゴシックP Bold" panose="020B0602020203020207" pitchFamily="50" charset="-128"/>
              <a:ea typeface="源柔ゴシックP Bold" panose="020B0602020203020207" pitchFamily="50" charset="-128"/>
              <a:cs typeface="源柔ゴシックP Bold" panose="020B0602020203020207" pitchFamily="50" charset="-128"/>
            </a:endParaRPr>
          </a:p>
          <a:p>
            <a:r>
              <a:rPr lang="ja-JP" altLang="en-US" sz="1200" dirty="0" smtClean="0"/>
              <a:t>　　</a:t>
            </a:r>
            <a:r>
              <a:rPr lang="ja-JP" altLang="en-US" dirty="0" smtClean="0">
                <a:latin typeface="源柔ゴシックP Bold" panose="020B0602020203020207" pitchFamily="50" charset="-128"/>
                <a:ea typeface="源柔ゴシックP Bold" panose="020B0602020203020207" pitchFamily="50" charset="-128"/>
                <a:cs typeface="源柔ゴシックP Bold" panose="020B0602020203020207" pitchFamily="50" charset="-128"/>
              </a:rPr>
              <a:t>当院ではあなたの所属する学校向けに、保健の授業などで取り上げる教材をみなさんと相談しながら作成することができます。</a:t>
            </a:r>
            <a:endParaRPr lang="en-US" altLang="ja-JP" dirty="0" smtClean="0">
              <a:latin typeface="源柔ゴシックP Bold" panose="020B0602020203020207" pitchFamily="50" charset="-128"/>
              <a:ea typeface="源柔ゴシックP Bold" panose="020B0602020203020207" pitchFamily="50" charset="-128"/>
              <a:cs typeface="源柔ゴシックP Bold" panose="020B0602020203020207" pitchFamily="50" charset="-128"/>
            </a:endParaRPr>
          </a:p>
          <a:p>
            <a:r>
              <a:rPr lang="ja-JP" altLang="en-US" dirty="0">
                <a:latin typeface="源柔ゴシックP Bold" panose="020B0602020203020207" pitchFamily="50" charset="-128"/>
                <a:ea typeface="源柔ゴシックP Bold" panose="020B0602020203020207" pitchFamily="50" charset="-128"/>
                <a:cs typeface="源柔ゴシックP Bold" panose="020B0602020203020207" pitchFamily="50" charset="-128"/>
              </a:rPr>
              <a:t> </a:t>
            </a:r>
            <a:r>
              <a:rPr lang="ja-JP" altLang="en-US" dirty="0" smtClean="0">
                <a:latin typeface="源柔ゴシックP Bold" panose="020B0602020203020207" pitchFamily="50" charset="-128"/>
                <a:ea typeface="源柔ゴシックP Bold" panose="020B0602020203020207" pitchFamily="50" charset="-128"/>
                <a:cs typeface="源柔ゴシックP Bold" panose="020B0602020203020207" pitchFamily="50" charset="-128"/>
              </a:rPr>
              <a:t> この</a:t>
            </a:r>
            <a:r>
              <a:rPr lang="ja-JP" altLang="en-US" dirty="0">
                <a:latin typeface="源柔ゴシックP Bold" panose="020B0602020203020207" pitchFamily="50" charset="-128"/>
                <a:ea typeface="源柔ゴシックP Bold" panose="020B0602020203020207" pitchFamily="50" charset="-128"/>
                <a:cs typeface="源柔ゴシックP Bold" panose="020B0602020203020207" pitchFamily="50" charset="-128"/>
              </a:rPr>
              <a:t>プロジェクトは心のしくみについて少しでもまわりに知ってもらい、校内の偏見を減らすこと</a:t>
            </a:r>
            <a:r>
              <a:rPr lang="ja-JP" altLang="en-US" dirty="0" smtClean="0">
                <a:latin typeface="源柔ゴシックP Bold" panose="020B0602020203020207" pitchFamily="50" charset="-128"/>
                <a:ea typeface="源柔ゴシックP Bold" panose="020B0602020203020207" pitchFamily="50" charset="-128"/>
                <a:cs typeface="源柔ゴシックP Bold" panose="020B0602020203020207" pitchFamily="50" charset="-128"/>
              </a:rPr>
              <a:t>で周りに気がねなくより</a:t>
            </a:r>
            <a:r>
              <a:rPr lang="ja-JP" altLang="en-US" dirty="0">
                <a:latin typeface="源柔ゴシックP Bold" panose="020B0602020203020207" pitchFamily="50" charset="-128"/>
                <a:ea typeface="源柔ゴシックP Bold" panose="020B0602020203020207" pitchFamily="50" charset="-128"/>
                <a:cs typeface="源柔ゴシックP Bold" panose="020B0602020203020207" pitchFamily="50" charset="-128"/>
              </a:rPr>
              <a:t>よい学校生活を</a:t>
            </a:r>
            <a:r>
              <a:rPr lang="ja-JP" altLang="en-US" dirty="0" smtClean="0">
                <a:latin typeface="源柔ゴシックP Bold" panose="020B0602020203020207" pitchFamily="50" charset="-128"/>
                <a:ea typeface="源柔ゴシックP Bold" panose="020B0602020203020207" pitchFamily="50" charset="-128"/>
                <a:cs typeface="源柔ゴシックP Bold" panose="020B0602020203020207" pitchFamily="50" charset="-128"/>
              </a:rPr>
              <a:t>送れるように</a:t>
            </a:r>
            <a:r>
              <a:rPr lang="ja-JP" altLang="en-US" dirty="0">
                <a:latin typeface="源柔ゴシックP Bold" panose="020B0602020203020207" pitchFamily="50" charset="-128"/>
                <a:ea typeface="源柔ゴシックP Bold" panose="020B0602020203020207" pitchFamily="50" charset="-128"/>
                <a:cs typeface="源柔ゴシックP Bold" panose="020B0602020203020207" pitchFamily="50" charset="-128"/>
              </a:rPr>
              <a:t>なるのが狙いです</a:t>
            </a:r>
            <a:r>
              <a:rPr lang="ja-JP" altLang="en-US" dirty="0" smtClean="0">
                <a:latin typeface="源柔ゴシックP Bold" panose="020B0602020203020207" pitchFamily="50" charset="-128"/>
                <a:ea typeface="源柔ゴシックP Bold" panose="020B0602020203020207" pitchFamily="50" charset="-128"/>
                <a:cs typeface="源柔ゴシックP Bold" panose="020B0602020203020207" pitchFamily="50" charset="-128"/>
              </a:rPr>
              <a:t>。</a:t>
            </a:r>
            <a:endParaRPr lang="en-US" altLang="ja-JP" dirty="0">
              <a:latin typeface="源柔ゴシックP Bold" panose="020B0602020203020207" pitchFamily="50" charset="-128"/>
              <a:ea typeface="源柔ゴシックP Bold" panose="020B0602020203020207" pitchFamily="50" charset="-128"/>
              <a:cs typeface="源柔ゴシックP Bold" panose="020B0602020203020207" pitchFamily="50" charset="-128"/>
            </a:endParaRPr>
          </a:p>
          <a:p>
            <a:r>
              <a:rPr lang="ja-JP" altLang="en-US" dirty="0">
                <a:latin typeface="源柔ゴシックP Bold" panose="020B0602020203020207" pitchFamily="50" charset="-128"/>
                <a:ea typeface="源柔ゴシックP Bold" panose="020B0602020203020207" pitchFamily="50" charset="-128"/>
                <a:cs typeface="源柔ゴシックP Bold" panose="020B0602020203020207" pitchFamily="50" charset="-128"/>
              </a:rPr>
              <a:t> </a:t>
            </a:r>
            <a:r>
              <a:rPr lang="ja-JP" altLang="en-US" dirty="0" smtClean="0">
                <a:latin typeface="源柔ゴシックP Bold" panose="020B0602020203020207" pitchFamily="50" charset="-128"/>
                <a:ea typeface="源柔ゴシックP Bold" panose="020B0602020203020207" pitchFamily="50" charset="-128"/>
                <a:cs typeface="源柔ゴシックP Bold" panose="020B0602020203020207" pitchFamily="50" charset="-128"/>
              </a:rPr>
              <a:t> </a:t>
            </a:r>
            <a:r>
              <a:rPr lang="ja-JP" altLang="en-US" dirty="0" smtClean="0">
                <a:latin typeface="源柔ゴシックP Bold" panose="020B0602020203020207" pitchFamily="50" charset="-128"/>
                <a:ea typeface="源柔ゴシックP Bold" panose="020B0602020203020207" pitchFamily="50" charset="-128"/>
                <a:cs typeface="源柔ゴシックP Bold" panose="020B0602020203020207" pitchFamily="50" charset="-128"/>
              </a:rPr>
              <a:t>ご興味をお持ちの方は担当医</a:t>
            </a:r>
            <a:r>
              <a:rPr lang="ja-JP" altLang="en-US" dirty="0" smtClean="0">
                <a:latin typeface="源柔ゴシックP Bold" panose="020B0602020203020207" pitchFamily="50" charset="-128"/>
                <a:ea typeface="源柔ゴシックP Bold" panose="020B0602020203020207" pitchFamily="50" charset="-128"/>
                <a:cs typeface="源柔ゴシックP Bold" panose="020B0602020203020207" pitchFamily="50" charset="-128"/>
              </a:rPr>
              <a:t>にお声かけください。</a:t>
            </a:r>
            <a:endParaRPr lang="en-US" altLang="ja-JP" dirty="0">
              <a:latin typeface="源柔ゴシックP Bold" panose="020B0602020203020207" pitchFamily="50" charset="-128"/>
              <a:ea typeface="源柔ゴシックP Bold" panose="020B0602020203020207" pitchFamily="50" charset="-128"/>
              <a:cs typeface="源柔ゴシックP Bold" panose="020B0602020203020207" pitchFamily="50" charset="-128"/>
            </a:endParaRPr>
          </a:p>
          <a:p>
            <a:endParaRPr kumimoji="1" lang="ja-JP" altLang="en-US" dirty="0"/>
          </a:p>
        </p:txBody>
      </p:sp>
    </p:spTree>
    <p:extLst>
      <p:ext uri="{BB962C8B-B14F-4D97-AF65-F5344CB8AC3E}">
        <p14:creationId xmlns:p14="http://schemas.microsoft.com/office/powerpoint/2010/main" val="746038367"/>
      </p:ext>
    </p:extLst>
  </p:cSld>
  <p:clrMapOvr>
    <a:masterClrMapping/>
  </p:clrMapOvr>
</p:sld>
</file>

<file path=ppt/theme/theme1.xml><?xml version="1.0" encoding="utf-8"?>
<a:theme xmlns:a="http://schemas.openxmlformats.org/drawingml/2006/main" name="メトロポリタン">
  <a:themeElements>
    <a:clrScheme name="Metropolitan">
      <a:dk1>
        <a:sysClr val="windowText" lastClr="000000"/>
      </a:dk1>
      <a:lt1>
        <a:sysClr val="window" lastClr="FFFFFF"/>
      </a:lt1>
      <a:dk2>
        <a:srgbClr val="143B33"/>
      </a:dk2>
      <a:lt2>
        <a:srgbClr val="BFD4C6"/>
      </a:lt2>
      <a:accent1>
        <a:srgbClr val="549E39"/>
      </a:accent1>
      <a:accent2>
        <a:srgbClr val="C7D157"/>
      </a:accent2>
      <a:accent3>
        <a:srgbClr val="F08F1C"/>
      </a:accent3>
      <a:accent4>
        <a:srgbClr val="D05745"/>
      </a:accent4>
      <a:accent5>
        <a:srgbClr val="558569"/>
      </a:accent5>
      <a:accent6>
        <a:srgbClr val="5E99A4"/>
      </a:accent6>
      <a:hlink>
        <a:srgbClr val="00AAD8"/>
      </a:hlink>
      <a:folHlink>
        <a:srgbClr val="6B6B6F"/>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5118000A-40C1-40FE-8820-365222333493}"/>
    </a:ext>
  </a:extLst>
</a:theme>
</file>

<file path=docProps/app.xml><?xml version="1.0" encoding="utf-8"?>
<Properties xmlns="http://schemas.openxmlformats.org/officeDocument/2006/extended-properties" xmlns:vt="http://schemas.openxmlformats.org/officeDocument/2006/docPropsVTypes">
  <Template>TM03457491[[fn=メトロポリタン]]</Template>
  <TotalTime>32</TotalTime>
  <Words>6</Words>
  <Application>Microsoft Office PowerPoint</Application>
  <PresentationFormat>ワイド画面</PresentationFormat>
  <Paragraphs>5</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Ｐゴシック</vt:lpstr>
      <vt:lpstr>源柔ゴシックP Bold</vt:lpstr>
      <vt:lpstr>Arial</vt:lpstr>
      <vt:lpstr>Calibri Light</vt:lpstr>
      <vt:lpstr>メトロポリタン</vt:lpstr>
      <vt:lpstr>校内偏見解消プロジェクト参加者募集</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校内偏見解消プロジェクト参加者募集</dc:title>
  <dc:creator>藤田純一</dc:creator>
  <cp:lastModifiedBy>藤田純一</cp:lastModifiedBy>
  <cp:revision>5</cp:revision>
  <dcterms:created xsi:type="dcterms:W3CDTF">2016-08-17T07:45:35Z</dcterms:created>
  <dcterms:modified xsi:type="dcterms:W3CDTF">2016-08-25T06:44:31Z</dcterms:modified>
</cp:coreProperties>
</file>