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dirty="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AF6E2C9B-5FA2-460D-9BE7-B0812FC2A6FF}"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Date Placeholder 8"/>
          <p:cNvSpPr>
            <a:spLocks noGrp="1"/>
          </p:cNvSpPr>
          <p:nvPr>
            <p:ph type="dt" sz="half" idx="10"/>
          </p:nvPr>
        </p:nvSpPr>
        <p:spPr/>
        <p:txBody>
          <a:bodyPr/>
          <a:lstStyle/>
          <a:p>
            <a:fld id="{5586B75A-687E-405C-8A0B-8D00578BA2C3}" type="datetimeFigureOut">
              <a:rPr lang="en-US" dirty="0"/>
              <a:pPr/>
              <a:t>8/25/2016</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8/25/2016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kumimoji="1"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kumimoji="1"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4191" y="374072"/>
            <a:ext cx="10782300" cy="912476"/>
          </a:xfrm>
        </p:spPr>
        <p:txBody>
          <a:bodyPr/>
          <a:lstStyle/>
          <a:p>
            <a:pPr algn="ctr"/>
            <a:r>
              <a:rPr kumimoji="1" lang="ja-JP" altLang="en-US" sz="4800" dirty="0" smtClean="0">
                <a:solidFill>
                  <a:schemeClr val="accent6">
                    <a:lumMod val="40000"/>
                    <a:lumOff val="60000"/>
                  </a:schemeClr>
                </a:solidFill>
                <a:latin typeface="源柔ゴシックP Bold" panose="020B0602020203020207" pitchFamily="50" charset="-128"/>
                <a:ea typeface="源柔ゴシックP Bold" panose="020B0602020203020207" pitchFamily="50" charset="-128"/>
                <a:cs typeface="源柔ゴシックP Bold" panose="020B0602020203020207" pitchFamily="50" charset="-128"/>
              </a:rPr>
              <a:t>校内偏見解消プロジェクト参加者募集</a:t>
            </a:r>
            <a:endParaRPr kumimoji="1" lang="ja-JP" altLang="en-US" sz="4800" dirty="0">
              <a:solidFill>
                <a:schemeClr val="accent6">
                  <a:lumMod val="40000"/>
                  <a:lumOff val="60000"/>
                </a:schemeClr>
              </a:solidFill>
              <a:latin typeface="源柔ゴシックP Bold" panose="020B0602020203020207" pitchFamily="50" charset="-128"/>
              <a:ea typeface="源柔ゴシックP Bold" panose="020B0602020203020207" pitchFamily="50" charset="-128"/>
              <a:cs typeface="源柔ゴシックP Bold" panose="020B0602020203020207" pitchFamily="50" charset="-128"/>
            </a:endParaRPr>
          </a:p>
        </p:txBody>
      </p:sp>
      <p:sp>
        <p:nvSpPr>
          <p:cNvPr id="3" name="サブタイトル 2"/>
          <p:cNvSpPr>
            <a:spLocks noGrp="1"/>
          </p:cNvSpPr>
          <p:nvPr>
            <p:ph type="subTitle" idx="1"/>
          </p:nvPr>
        </p:nvSpPr>
        <p:spPr>
          <a:xfrm>
            <a:off x="412309" y="1683327"/>
            <a:ext cx="11506063" cy="4613565"/>
          </a:xfrm>
        </p:spPr>
        <p:txBody>
          <a:bodyPr>
            <a:normAutofit/>
          </a:bodyPr>
          <a:lstStyle/>
          <a:p>
            <a:r>
              <a:rPr kumimoji="1" lang="ja-JP" altLang="en-US" dirty="0" smtClean="0"/>
              <a:t>　</a:t>
            </a:r>
            <a:r>
              <a:rPr kumimoji="1"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学校</a:t>
            </a:r>
            <a:r>
              <a:rPr kumimoji="1"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に行けない</a:t>
            </a:r>
            <a:r>
              <a:rPr kumimoji="1"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こと、体型や食事が気になること、気持ちの浮き沈みのこと、人見知りや緊張のこと、など心のつらいことを学校のお友だちに言い出せないまま、ムリをして学校で過ごしていませんか？</a:t>
            </a:r>
            <a:endParaRPr lang="en-US" altLang="ja-JP" sz="1200" dirty="0">
              <a:latin typeface="源柔ゴシックP Bold" panose="020B0602020203020207" pitchFamily="50" charset="-128"/>
              <a:ea typeface="源柔ゴシックP Bold" panose="020B0602020203020207" pitchFamily="50" charset="-128"/>
              <a:cs typeface="源柔ゴシックP Bold" panose="020B0602020203020207" pitchFamily="50" charset="-128"/>
            </a:endParaRPr>
          </a:p>
          <a:p>
            <a:r>
              <a:rPr lang="ja-JP" altLang="en-US" sz="1200" dirty="0" smtClean="0"/>
              <a:t>　　</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当院ではあなたの所属する学校向けに、保健の授業などで取り上げる教材をみなさんと相談しながら作成することができます。</a:t>
            </a:r>
            <a:endParaRPr lang="en-US" altLang="ja-JP"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endParaRPr>
          </a:p>
          <a:p>
            <a:r>
              <a:rPr lang="ja-JP" altLang="en-US" dirty="0">
                <a:latin typeface="源柔ゴシックP Bold" panose="020B0602020203020207" pitchFamily="50" charset="-128"/>
                <a:ea typeface="源柔ゴシックP Bold" panose="020B0602020203020207" pitchFamily="50" charset="-128"/>
                <a:cs typeface="源柔ゴシックP Bold" panose="020B0602020203020207" pitchFamily="50" charset="-128"/>
              </a:rPr>
              <a:t> </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 この</a:t>
            </a:r>
            <a:r>
              <a:rPr lang="ja-JP" altLang="en-US" dirty="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プロジェクトは心のしくみについて少しでもまわりに知ってもらい、校内の偏見を減らすこと</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で周りに気がねなくより</a:t>
            </a:r>
            <a:r>
              <a:rPr lang="ja-JP" altLang="en-US" dirty="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よい学校生活を</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送れるように</a:t>
            </a:r>
            <a:r>
              <a:rPr lang="ja-JP" altLang="en-US" dirty="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なるのが狙いです</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a:t>
            </a:r>
            <a:endParaRPr lang="en-US" altLang="ja-JP" dirty="0">
              <a:latin typeface="源柔ゴシックP Bold" panose="020B0602020203020207" pitchFamily="50" charset="-128"/>
              <a:ea typeface="源柔ゴシックP Bold" panose="020B0602020203020207" pitchFamily="50" charset="-128"/>
              <a:cs typeface="源柔ゴシックP Bold" panose="020B0602020203020207" pitchFamily="50" charset="-128"/>
            </a:endParaRPr>
          </a:p>
          <a:p>
            <a:r>
              <a:rPr lang="ja-JP" altLang="en-US" dirty="0">
                <a:latin typeface="源柔ゴシックP Bold" panose="020B0602020203020207" pitchFamily="50" charset="-128"/>
                <a:ea typeface="源柔ゴシックP Bold" panose="020B0602020203020207" pitchFamily="50" charset="-128"/>
                <a:cs typeface="源柔ゴシックP Bold" panose="020B0602020203020207" pitchFamily="50" charset="-128"/>
              </a:rPr>
              <a:t> </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 </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ご興味をお持ちの方は担当医</a:t>
            </a:r>
            <a:r>
              <a:rPr lang="ja-JP" altLang="en-US" dirty="0" smtClean="0">
                <a:latin typeface="源柔ゴシックP Bold" panose="020B0602020203020207" pitchFamily="50" charset="-128"/>
                <a:ea typeface="源柔ゴシックP Bold" panose="020B0602020203020207" pitchFamily="50" charset="-128"/>
                <a:cs typeface="源柔ゴシックP Bold" panose="020B0602020203020207" pitchFamily="50" charset="-128"/>
              </a:rPr>
              <a:t>にお声かけください。</a:t>
            </a:r>
            <a:endParaRPr lang="en-US" altLang="ja-JP" dirty="0">
              <a:latin typeface="源柔ゴシックP Bold" panose="020B0602020203020207" pitchFamily="50" charset="-128"/>
              <a:ea typeface="源柔ゴシックP Bold" panose="020B0602020203020207" pitchFamily="50" charset="-128"/>
              <a:cs typeface="源柔ゴシックP Bold" panose="020B0602020203020207" pitchFamily="50" charset="-128"/>
            </a:endParaRPr>
          </a:p>
          <a:p>
            <a:endParaRPr kumimoji="1" lang="ja-JP" altLang="en-US" dirty="0"/>
          </a:p>
        </p:txBody>
      </p:sp>
    </p:spTree>
    <p:extLst>
      <p:ext uri="{BB962C8B-B14F-4D97-AF65-F5344CB8AC3E}">
        <p14:creationId xmlns:p14="http://schemas.microsoft.com/office/powerpoint/2010/main" val="746038367"/>
      </p:ext>
    </p:extLst>
  </p:cSld>
  <p:clrMapOvr>
    <a:masterClrMapping/>
  </p:clrMapOvr>
</p:sld>
</file>

<file path=ppt/theme/theme1.xml><?xml version="1.0" encoding="utf-8"?>
<a:theme xmlns:a="http://schemas.openxmlformats.org/drawingml/2006/main" name="メトロポリタン">
  <a:themeElements>
    <a:clrScheme name="Metropolitan">
      <a:dk1>
        <a:sysClr val="windowText" lastClr="000000"/>
      </a:dk1>
      <a:lt1>
        <a:sysClr val="window" lastClr="FFFFFF"/>
      </a:lt1>
      <a:dk2>
        <a:srgbClr val="143B33"/>
      </a:dk2>
      <a:lt2>
        <a:srgbClr val="BFD4C6"/>
      </a:lt2>
      <a:accent1>
        <a:srgbClr val="549E39"/>
      </a:accent1>
      <a:accent2>
        <a:srgbClr val="C7D157"/>
      </a:accent2>
      <a:accent3>
        <a:srgbClr val="F08F1C"/>
      </a:accent3>
      <a:accent4>
        <a:srgbClr val="D05745"/>
      </a:accent4>
      <a:accent5>
        <a:srgbClr val="558569"/>
      </a:accent5>
      <a:accent6>
        <a:srgbClr val="5E99A4"/>
      </a:accent6>
      <a:hlink>
        <a:srgbClr val="00AAD8"/>
      </a:hlink>
      <a:folHlink>
        <a:srgbClr val="6B6B6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5118000A-40C1-40FE-8820-365222333493}"/>
    </a:ext>
  </a:extLst>
</a:theme>
</file>

<file path=docProps/app.xml><?xml version="1.0" encoding="utf-8"?>
<Properties xmlns="http://schemas.openxmlformats.org/officeDocument/2006/extended-properties" xmlns:vt="http://schemas.openxmlformats.org/officeDocument/2006/docPropsVTypes">
  <Template>TM03457491[[fn=メトロポリタン]]</Template>
  <TotalTime>32</TotalTime>
  <Words>6</Words>
  <Application>Microsoft Office PowerPoint</Application>
  <PresentationFormat>ワイド画面</PresentationFormat>
  <Paragraphs>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源柔ゴシックP Bold</vt:lpstr>
      <vt:lpstr>Arial</vt:lpstr>
      <vt:lpstr>Calibri Light</vt:lpstr>
      <vt:lpstr>メトロポリタン</vt:lpstr>
      <vt:lpstr>校内偏見解消プロジェクト参加者募集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校内偏見解消プロジェクト参加者募集</dc:title>
  <dc:creator>藤田純一</dc:creator>
  <cp:lastModifiedBy>藤田純一</cp:lastModifiedBy>
  <cp:revision>5</cp:revision>
  <dcterms:created xsi:type="dcterms:W3CDTF">2016-08-17T07:45:35Z</dcterms:created>
  <dcterms:modified xsi:type="dcterms:W3CDTF">2016-08-25T06:44:31Z</dcterms:modified>
</cp:coreProperties>
</file>